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3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9F60-2770-4EB1-8323-EEC279F174E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86E0-C29C-42E7-9CBB-92A97A30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73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9F60-2770-4EB1-8323-EEC279F174E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86E0-C29C-42E7-9CBB-92A97A30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076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9F60-2770-4EB1-8323-EEC279F174E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86E0-C29C-42E7-9CBB-92A97A30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73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9F60-2770-4EB1-8323-EEC279F174E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86E0-C29C-42E7-9CBB-92A97A30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6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9F60-2770-4EB1-8323-EEC279F174E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86E0-C29C-42E7-9CBB-92A97A30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65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9F60-2770-4EB1-8323-EEC279F174E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86E0-C29C-42E7-9CBB-92A97A30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585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9F60-2770-4EB1-8323-EEC279F174E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86E0-C29C-42E7-9CBB-92A97A30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025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9F60-2770-4EB1-8323-EEC279F174E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86E0-C29C-42E7-9CBB-92A97A30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8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9F60-2770-4EB1-8323-EEC279F174E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86E0-C29C-42E7-9CBB-92A97A30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78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9F60-2770-4EB1-8323-EEC279F174E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86E0-C29C-42E7-9CBB-92A97A30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3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9F60-2770-4EB1-8323-EEC279F174E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86E0-C29C-42E7-9CBB-92A97A30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354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E9F60-2770-4EB1-8323-EEC279F174ED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D86E0-C29C-42E7-9CBB-92A97A30E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30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80" y="366860"/>
            <a:ext cx="6523980" cy="10058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8208" y="10559854"/>
            <a:ext cx="6105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In 1992, the McDonnell Douglas Corporation donated to the National Air and Space Museum a bronze portrait head of Bullard, created by Eddie Dixon, an African American sculptor. This work is displayed in the museum’s Legend, Memory and the Great War in the Air gallery.</a:t>
            </a:r>
          </a:p>
        </p:txBody>
      </p:sp>
    </p:spTree>
    <p:extLst>
      <p:ext uri="{BB962C8B-B14F-4D97-AF65-F5344CB8AC3E}">
        <p14:creationId xmlns:p14="http://schemas.microsoft.com/office/powerpoint/2010/main" val="1506729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2CF02D4CEA324296D5625A0958B17E" ma:contentTypeVersion="15" ma:contentTypeDescription="Create a new document." ma:contentTypeScope="" ma:versionID="1150c01028c81f78f42fabdfbc1df2b7">
  <xsd:schema xmlns:xsd="http://www.w3.org/2001/XMLSchema" xmlns:xs="http://www.w3.org/2001/XMLSchema" xmlns:p="http://schemas.microsoft.com/office/2006/metadata/properties" xmlns:ns3="f193795d-540f-44dc-adb0-ab3da100cb89" xmlns:ns4="cb32945a-d6c0-48d7-bc35-88afc7eb6772" targetNamespace="http://schemas.microsoft.com/office/2006/metadata/properties" ma:root="true" ma:fieldsID="8393d1d6409675b6bb65da32aab7c7dc" ns3:_="" ns4:_="">
    <xsd:import namespace="f193795d-540f-44dc-adb0-ab3da100cb89"/>
    <xsd:import namespace="cb32945a-d6c0-48d7-bc35-88afc7eb677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3:MediaServiceDateTaken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93795d-540f-44dc-adb0-ab3da100cb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7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32945a-d6c0-48d7-bc35-88afc7eb677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193795d-540f-44dc-adb0-ab3da100cb89" xsi:nil="true"/>
  </documentManagement>
</p:properties>
</file>

<file path=customXml/itemProps1.xml><?xml version="1.0" encoding="utf-8"?>
<ds:datastoreItem xmlns:ds="http://schemas.openxmlformats.org/officeDocument/2006/customXml" ds:itemID="{DB943237-2E74-4802-91DC-99CB6D60FE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93795d-540f-44dc-adb0-ab3da100cb89"/>
    <ds:schemaRef ds:uri="cb32945a-d6c0-48d7-bc35-88afc7eb67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7C71FA-DCB3-400E-BF72-4A1A3B8373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3BB63F-9A90-4486-9739-1C88A8EC51E8}">
  <ds:schemaRefs>
    <ds:schemaRef ds:uri="cb32945a-d6c0-48d7-bc35-88afc7eb6772"/>
    <ds:schemaRef ds:uri="http://www.w3.org/XML/1998/namespace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f193795d-540f-44dc-adb0-ab3da100cb89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51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Sanders, Erica</dc:creator>
  <cp:lastModifiedBy>Sanders, Erica</cp:lastModifiedBy>
  <cp:revision>1</cp:revision>
  <dcterms:created xsi:type="dcterms:W3CDTF">2024-11-21T18:54:07Z</dcterms:created>
  <dcterms:modified xsi:type="dcterms:W3CDTF">2024-11-21T18:58:00Z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0x0101005F2CF02D4CEA324296D5625A0958B17E</vt:lpwstr>
  </property>
</Properties>
</file>