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5DBCC-8C95-4E3A-899B-B4E3AF7EB93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03F5-E3F3-4315-BE13-C26A116F2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998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5DBCC-8C95-4E3A-899B-B4E3AF7EB93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03F5-E3F3-4315-BE13-C26A116F2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195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5DBCC-8C95-4E3A-899B-B4E3AF7EB93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03F5-E3F3-4315-BE13-C26A116F2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456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5DBCC-8C95-4E3A-899B-B4E3AF7EB93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03F5-E3F3-4315-BE13-C26A116F2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31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5DBCC-8C95-4E3A-899B-B4E3AF7EB93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03F5-E3F3-4315-BE13-C26A116F2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371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5DBCC-8C95-4E3A-899B-B4E3AF7EB93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03F5-E3F3-4315-BE13-C26A116F2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91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5DBCC-8C95-4E3A-899B-B4E3AF7EB93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03F5-E3F3-4315-BE13-C26A116F2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741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5DBCC-8C95-4E3A-899B-B4E3AF7EB93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03F5-E3F3-4315-BE13-C26A116F2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167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5DBCC-8C95-4E3A-899B-B4E3AF7EB93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03F5-E3F3-4315-BE13-C26A116F2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409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5DBCC-8C95-4E3A-899B-B4E3AF7EB93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03F5-E3F3-4315-BE13-C26A116F2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00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5DBCC-8C95-4E3A-899B-B4E3AF7EB93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03F5-E3F3-4315-BE13-C26A116F2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754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5DBCC-8C95-4E3A-899B-B4E3AF7EB93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A03F5-E3F3-4315-BE13-C26A116F2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983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www.broadwaymurdermysteries.com/cdn/shop/products/1561391_SquareVersionofLogos_4_021723_50056b10-415a-4a63-8b4f-d61b2c1a0c87_1024x1024.jpg?v=16789046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5793" y="211985"/>
            <a:ext cx="6526636" cy="6526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634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Jefferson Parish Library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Sanders, Erica</dc:creator>
  <cp:lastModifiedBy>Sanders, Erica</cp:lastModifiedBy>
  <cp:revision>1</cp:revision>
  <dcterms:created xsi:type="dcterms:W3CDTF">2025-11-05T23:20:47Z</dcterms:created>
  <dcterms:modified xsi:type="dcterms:W3CDTF">2025-11-05T23:21:42Z</dcterms:modified>
</cp:coreProperties>
</file>